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0" r:id="rId4"/>
    <p:sldId id="259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28580-199F-D82F-C033-11BDB3225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D861F8-0EFA-08CA-C35E-EEA1255E4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1C01F0-3C35-017B-A469-F88CA59C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8A045B-B2E4-B90A-9901-318CAFDC3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A89E42-30A2-D117-7ED6-4AEC236E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90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DEAFD0-1857-C3CB-4482-1A843BFE4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D6B9D92-8DE7-894D-D655-E00D868AA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F45F48-F464-2100-6912-A8FDDEB97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97FEDC-2E29-9084-99CD-52AB2EDC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200FD3-6719-40C2-3CE1-29632C5E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74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8396DE1-C530-6382-43C7-A269E4797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EDC9258-4891-36C8-2C50-D174118B2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1F4322-2F08-08AB-0B6A-AA6BB2D70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1CD159-4CC0-D195-9C55-8DBBF736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568473-DE02-A813-63D0-590170EF2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80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10EE09-8CCF-3329-9191-B1FA2FDCC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69605F-2BF5-33A0-23E5-CF72896D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356491-80BB-0437-8D6D-DF84AAF1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F38C0F-0EDD-7E6B-8E92-253FB01A0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C69272-582A-0112-A0F4-070826576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089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DA506-B119-A177-3648-E5055E953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3E9BCC-CA1A-E973-6904-8503E2672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9356C4-E1ED-3DE8-57C0-22B872CE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D35686-099B-C2BA-0E15-AF082ED2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311171-1C7F-6CE5-D177-19EEB40F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94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204B9-8E53-1471-1FA2-6C7359C11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C50DCE-A5B4-4F79-AF7C-F47A3E6C2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683E71-172B-0223-ECB2-7E5C77B33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686C94-1CA4-D939-B454-9A19F336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9F33CB-39DD-4F73-308C-233B09A4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5917EE-36F4-46C2-E48F-CD8FA11C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29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B5A93-4053-5271-6618-E5AB35638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2ADE6C2-F585-3008-0508-283ECC441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B722C7-D331-E3A0-93EB-EFE833AB0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205AA9F-C860-831D-617F-A400BE3E7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BF5E879-3B68-041C-69A0-8D8C17F0F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9533A6-B6EA-CF7A-7F05-7E298C6B7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2F6245C-21C2-E43B-2808-695BB48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A8930B9-B621-2EEB-4914-C84C94FD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36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821AD-4B81-3C4B-82A3-853B7C3E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59977FE-1D74-EC41-6AA8-80962B715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05020ED-F743-0F2E-3C6B-8A8C048D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31E11B-EE38-E516-5FBA-F4437872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61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ECCDBEA-8DD1-3E42-FD9D-922AABFE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1187969-21C2-C41A-31C4-C7683A8B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E89BBD0-D485-BD0F-A00F-CD7B5ABD8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45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1CC52-10D5-45F9-D5EA-CC5C5C80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48B61C-C8B7-71E3-433E-45D3614D8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C24036-5B37-CCC1-0221-7D598ABF4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F1D4A8-F17A-9EA1-93B0-54CB427C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B32B1C-790A-E098-290F-AD98C2CD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410DE8-EFF2-361C-8FB8-07CDC910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4B6D9-5364-E2AA-CD88-3FB5CCA3F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5CC891D-BD0F-FDAA-F071-A5B73A0D9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BB21427-18A1-D184-3718-0CC8E694D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E82691-C806-A575-8783-F260D72E8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B5FE3C-2B13-A0E5-D406-A6AF77D1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85D998-9B91-ABC9-EF5F-10F25E49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68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EA31005-0C01-9443-8DD2-8AAD56901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245716-39A3-6185-1489-C2475FE27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A4D6DA-AB82-B63D-0D1B-CA27CFADE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9DA0-A11C-48BD-9750-C5676FD0BF63}" type="datetimeFigureOut">
              <a:rPr lang="nl-NL" smtClean="0"/>
              <a:t>11-9-2024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E9AE8E-B3B1-4968-973E-E9E74C69D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F3173C-EC6F-B28A-B7A4-30DD3814D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9BAE4-33E4-4BFA-97F8-8DA4467D8B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8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CC76EA1-992F-6C84-3D6B-691657C69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812" y="0"/>
            <a:ext cx="9171039" cy="68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91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6809337-559E-C1E7-5F14-CFFECA696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93" y="0"/>
            <a:ext cx="9156291" cy="686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82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BC792DB-8700-C3E1-076D-28AB7AF2E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096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2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A0BBA3E-9D40-AE47-E2BE-00B556F4B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975" y="28574"/>
            <a:ext cx="9067800" cy="680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7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B4B30D27-E5EE-50EC-CC1B-605D572FE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555" y="97708"/>
            <a:ext cx="8883445" cy="66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2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5D0D296-B314-8054-0BF3-AF244E4EB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72" y="3687"/>
            <a:ext cx="9139083" cy="685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8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267E6B0-E711-CC6F-306D-96D6B2919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356" y="64524"/>
            <a:ext cx="9050594" cy="678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9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777FE9C-48FE-242A-6090-D37A85A42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651" y="25808"/>
            <a:ext cx="9109589" cy="683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40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BD47D93-0C60-1E01-9B77-6A6622568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316" y="11061"/>
            <a:ext cx="9129252" cy="684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7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C25CA9D-EA74-5F0D-CC11-9FAE5FE47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336" y="47933"/>
            <a:ext cx="9080090" cy="68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3922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84D8AB00E7549B9F33B2EAF19EC99" ma:contentTypeVersion="13" ma:contentTypeDescription="Een nieuw document maken." ma:contentTypeScope="" ma:versionID="f55cd4c29fe66866e6cb0b5d7b3b7258">
  <xsd:schema xmlns:xsd="http://www.w3.org/2001/XMLSchema" xmlns:xs="http://www.w3.org/2001/XMLSchema" xmlns:p="http://schemas.microsoft.com/office/2006/metadata/properties" xmlns:ns2="861db2a2-24df-44c3-a07b-bbdf956462d2" xmlns:ns3="f49dc8c5-3aeb-4421-9f55-18a7300e0726" targetNamespace="http://schemas.microsoft.com/office/2006/metadata/properties" ma:root="true" ma:fieldsID="b33a754d6c3536771551211c804d69b8" ns2:_="" ns3:_="">
    <xsd:import namespace="861db2a2-24df-44c3-a07b-bbdf956462d2"/>
    <xsd:import namespace="f49dc8c5-3aeb-4421-9f55-18a7300e07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db2a2-24df-44c3-a07b-bbdf956462d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Afbeeldingtags" ma:readOnly="false" ma:fieldId="{5cf76f15-5ced-4ddc-b409-7134ff3c332f}" ma:taxonomyMulti="true" ma:sspId="56b64be9-ece9-448a-b811-6afe781e82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dc8c5-3aeb-4421-9f55-18a7300e07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29e7a3-575e-41db-8c27-81c7fd3361a0}" ma:internalName="TaxCatchAll" ma:showField="CatchAllData" ma:web="f49dc8c5-3aeb-4421-9f55-18a7300e0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20AD3B-CC45-484B-B6A9-BA8F8E8460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5CCC1-F824-4C1A-BC72-DC67419DDE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db2a2-24df-44c3-a07b-bbdf956462d2"/>
    <ds:schemaRef ds:uri="f49dc8c5-3aeb-4421-9f55-18a7300e07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Breedbeeld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Timmermans</dc:creator>
  <cp:lastModifiedBy>Marian Timmermans</cp:lastModifiedBy>
  <cp:revision>3</cp:revision>
  <dcterms:created xsi:type="dcterms:W3CDTF">2024-05-23T09:40:02Z</dcterms:created>
  <dcterms:modified xsi:type="dcterms:W3CDTF">2024-09-11T10:51:19Z</dcterms:modified>
</cp:coreProperties>
</file>